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41" r:id="rId2"/>
    <p:sldId id="342" r:id="rId3"/>
    <p:sldId id="306" r:id="rId4"/>
    <p:sldId id="307" r:id="rId5"/>
    <p:sldId id="308" r:id="rId6"/>
    <p:sldId id="317" r:id="rId7"/>
    <p:sldId id="312" r:id="rId8"/>
    <p:sldId id="313" r:id="rId9"/>
    <p:sldId id="314" r:id="rId10"/>
    <p:sldId id="309" r:id="rId11"/>
    <p:sldId id="311" r:id="rId12"/>
    <p:sldId id="318" r:id="rId13"/>
    <p:sldId id="320" r:id="rId14"/>
    <p:sldId id="321" r:id="rId15"/>
    <p:sldId id="322" r:id="rId16"/>
    <p:sldId id="323" r:id="rId17"/>
    <p:sldId id="325" r:id="rId18"/>
    <p:sldId id="328" r:id="rId19"/>
    <p:sldId id="331" r:id="rId20"/>
    <p:sldId id="330" r:id="rId21"/>
    <p:sldId id="333" r:id="rId22"/>
    <p:sldId id="338" r:id="rId23"/>
    <p:sldId id="339" r:id="rId24"/>
    <p:sldId id="340" r:id="rId2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CC66"/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4679" autoAdjust="0"/>
  </p:normalViewPr>
  <p:slideViewPr>
    <p:cSldViewPr>
      <p:cViewPr varScale="1">
        <p:scale>
          <a:sx n="68" d="100"/>
          <a:sy n="68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3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A9CA4-E718-494C-9A01-7EBC800FD806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8A5D8-AFE8-41A0-A936-F1917DF01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4599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08D8A-0237-4A16-B42D-33495CBBFDF3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2C50F-9B07-40DD-9526-4693B64A1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2967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CF18-C6D3-4EEC-A357-6BA7A9D00D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93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29E9D-2377-4B52-884E-BA2D72E75D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1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79804-0F6A-43B9-A51D-DFA6D42B9B3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12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14E97-121B-43C4-B1F4-37B677A731C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16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4FF5-E40A-41FB-9AA5-5ED3029594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1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A615-27F8-43E2-8656-CA70946417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7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DD72-C72D-411F-9479-45BAD1EC94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70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83AC-E00D-475F-B3C1-B59930AF8B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0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52E78-A9AF-4C6D-A3DC-A0F4821C7A0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8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03C9-9A7D-4794-81FA-39D230A6DA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5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C1CD-34A2-47B3-A1CB-DBF74F2269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30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9617-6658-45EE-9A47-E82B9AC98F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25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5C64-2628-4A0E-9E20-114742CA99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007A37"/>
            </a:gs>
            <a:gs pos="24000">
              <a:srgbClr val="D8E1F3"/>
            </a:gs>
            <a:gs pos="21000">
              <a:schemeClr val="accent1">
                <a:tint val="44500"/>
                <a:satMod val="160000"/>
              </a:schemeClr>
            </a:gs>
            <a:gs pos="15000">
              <a:schemeClr val="bg1">
                <a:lumMod val="85000"/>
              </a:schemeClr>
            </a:gs>
            <a:gs pos="3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F977-EADA-4A77-9C56-B1251FE68A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11.08.2025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/>
          </a:bodyPr>
          <a:lstStyle/>
          <a:p>
            <a:r>
              <a:rPr lang="ru-RU" dirty="0"/>
              <a:t>ПЕРЕЧЕНЬ</a:t>
            </a:r>
            <a:br>
              <a:rPr lang="ru-RU" dirty="0"/>
            </a:br>
            <a:r>
              <a:rPr lang="ru-RU" dirty="0"/>
              <a:t>неиспользуемого и неэффективно используемого имущества Толочинского района, подлежащего списанию с последующим сносом </a:t>
            </a:r>
          </a:p>
        </p:txBody>
      </p:sp>
    </p:spTree>
    <p:extLst>
      <p:ext uri="{BB962C8B-B14F-4D97-AF65-F5344CB8AC3E}">
        <p14:creationId xmlns:p14="http://schemas.microsoft.com/office/powerpoint/2010/main" val="2011998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56984" cy="4525963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2914434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МТФ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д.Волосово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400,0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08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563"/>
            <a:ext cx="8856984" cy="5280645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41918894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Мастерские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д.Плоское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121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784976" cy="4437112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18477920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льноворохосушилки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д.Харлинцы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994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75"/>
            <a:ext cx="8856984" cy="5184576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50720744"/>
              </p:ext>
            </p:extLst>
          </p:nvPr>
        </p:nvGraphicFramePr>
        <p:xfrm>
          <a:off x="179512" y="4149080"/>
          <a:ext cx="8820472" cy="2619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магазина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д.Волосово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ул.Центральная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55,1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58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1" y="15428"/>
            <a:ext cx="8841755" cy="4637708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92127342"/>
              </p:ext>
            </p:extLst>
          </p:nvPr>
        </p:nvGraphicFramePr>
        <p:xfrm>
          <a:off x="179512" y="4149080"/>
          <a:ext cx="8820472" cy="2619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магазина №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д.Волосово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ул.Школьная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124,0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280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56984" cy="4392488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76486037"/>
              </p:ext>
            </p:extLst>
          </p:nvPr>
        </p:nvGraphicFramePr>
        <p:xfrm>
          <a:off x="179512" y="4149080"/>
          <a:ext cx="8820472" cy="2619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магазина №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д.Высокий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Городец,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ул.Городецкая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Унитарное коммунальное сельскохозяйственное предприятие «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Рыдомльский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88,0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552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856984" cy="5022558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33422115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магазина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д.Неклюдово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Унитарное коммунальное сельскохозяйственное предприятие «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Рыдомльский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101,0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5110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1" r="4424" b="33179"/>
          <a:stretch/>
        </p:blipFill>
        <p:spPr>
          <a:xfrm>
            <a:off x="179512" y="188640"/>
            <a:ext cx="8820472" cy="4240485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64963783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свинарника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д.Анелино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Унитарное коммунальное сельскохозяйственное предприятие «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Рыдомльский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2700,0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231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998"/>
            <a:ext cx="8856984" cy="4703136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75056759"/>
              </p:ext>
            </p:extLst>
          </p:nvPr>
        </p:nvGraphicFramePr>
        <p:xfrm>
          <a:off x="179512" y="4149080"/>
          <a:ext cx="8820472" cy="2289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холодильника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г.Толочин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ул.Вокзальная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41а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Учреждение «Физкультурно-спортивный клуб «Нива»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307,3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375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004"/>
            <a:ext cx="8856984" cy="4487112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43929651"/>
              </p:ext>
            </p:extLst>
          </p:nvPr>
        </p:nvGraphicFramePr>
        <p:xfrm>
          <a:off x="179512" y="3789040"/>
          <a:ext cx="8820472" cy="2757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детского сада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г.Толочин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ул.Тракторная,25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Кохановское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 унитарное производственное предприятие жилищно-коммунального хозяйства «Коханово-ЖКХ»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424,1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076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8352928" cy="4104456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48769937"/>
              </p:ext>
            </p:extLst>
          </p:nvPr>
        </p:nvGraphicFramePr>
        <p:xfrm>
          <a:off x="539552" y="4293096"/>
          <a:ext cx="8352928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7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5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Новинковского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сельского клуба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д.Новинка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ул.Центральная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1А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Сектор культуры Толочинского райисполкома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31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139"/>
            <a:ext cx="8784976" cy="4914546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15509662"/>
              </p:ext>
            </p:extLst>
          </p:nvPr>
        </p:nvGraphicFramePr>
        <p:xfrm>
          <a:off x="179512" y="3789040"/>
          <a:ext cx="8820472" cy="289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магазина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д.Заболотье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ул.Школьная,73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учреждение «Центр по обеспечению деятельности бюджетных организаций и </a:t>
                      </a:r>
                    </a:p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государственных органов Толочинского района»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163,0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992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563"/>
            <a:ext cx="8856984" cy="4865154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79298267"/>
              </p:ext>
            </p:extLst>
          </p:nvPr>
        </p:nvGraphicFramePr>
        <p:xfrm>
          <a:off x="179512" y="3789040"/>
          <a:ext cx="8820472" cy="280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0987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магазина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д.Тростянка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ул.Центральная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21А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831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Славновский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 сельский исполнительный комитет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8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156,4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8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831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063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4288"/>
            <a:ext cx="8784976" cy="4379392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50667352"/>
              </p:ext>
            </p:extLst>
          </p:nvPr>
        </p:nvGraphicFramePr>
        <p:xfrm>
          <a:off x="179512" y="4221088"/>
          <a:ext cx="8820472" cy="2483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прачечной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г.Толочин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ул.Дзержинского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Учреждение здравоохранения «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Толочинская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 центральная районная больница»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163,0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665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4288"/>
            <a:ext cx="8856984" cy="4955456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57421394"/>
              </p:ext>
            </p:extLst>
          </p:nvPr>
        </p:nvGraphicFramePr>
        <p:xfrm>
          <a:off x="179512" y="4221088"/>
          <a:ext cx="8820472" cy="2483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котельной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г.Толочин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ул.Дзержинского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Учреждение здравоохранения «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Толочинская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 центральная районная больница»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56,46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028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856984" cy="5013176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11557954"/>
              </p:ext>
            </p:extLst>
          </p:nvPr>
        </p:nvGraphicFramePr>
        <p:xfrm>
          <a:off x="179512" y="4221088"/>
          <a:ext cx="8820472" cy="2483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гаража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г.Толочин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ул.Дзержинского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Учреждение здравоохранения «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Толочинская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 центральная районная больница»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331,0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653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75"/>
            <a:ext cx="8784976" cy="4120505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89430762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телятника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д.Харлинцы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720,0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413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428"/>
            <a:ext cx="8784976" cy="4133652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74907021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клуба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д.Матиево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026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20472" cy="4032448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78662983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телятника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д.Черноручье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360,0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538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4032448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22251200"/>
              </p:ext>
            </p:extLst>
          </p:nvPr>
        </p:nvGraphicFramePr>
        <p:xfrm>
          <a:off x="179512" y="4149080"/>
          <a:ext cx="8820472" cy="2619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склада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д.Новинка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ул.Центральная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1Ж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435,0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032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20472" cy="4032448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2060910"/>
              </p:ext>
            </p:extLst>
          </p:nvPr>
        </p:nvGraphicFramePr>
        <p:xfrm>
          <a:off x="179512" y="4149080"/>
          <a:ext cx="8820472" cy="242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Телятник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д.Харлинцы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564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856984" cy="4703136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87937951"/>
              </p:ext>
            </p:extLst>
          </p:nvPr>
        </p:nvGraphicFramePr>
        <p:xfrm>
          <a:off x="179512" y="4149080"/>
          <a:ext cx="8820472" cy="2462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магазина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д.Рафалова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70,4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2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4494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5040560"/>
          </a:xfrm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73106414"/>
              </p:ext>
            </p:extLst>
          </p:nvPr>
        </p:nvGraphicFramePr>
        <p:xfrm>
          <a:off x="179512" y="4149080"/>
          <a:ext cx="8820472" cy="2619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столовой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Витебская обл., Толочинский район,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д.Новинка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ул.Лесная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Балансодержатель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сельскохозяйственное унитарное предприятие «Племенной завод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Реконструктор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Площадь,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250,0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 вовлечения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снос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Срок вовлечения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3899657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814</Words>
  <Application>Microsoft Office PowerPoint</Application>
  <PresentationFormat>Экран (4:3)</PresentationFormat>
  <Paragraphs>236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1_Тема Office</vt:lpstr>
      <vt:lpstr>ПЕРЕЧЕНЬ неиспользуемого и неэффективно используемого имущества Толочинского района, подлежащего списанию с последующим сносом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ID</cp:lastModifiedBy>
  <cp:revision>125</cp:revision>
  <cp:lastPrinted>2023-12-20T10:26:45Z</cp:lastPrinted>
  <dcterms:created xsi:type="dcterms:W3CDTF">2014-04-10T16:00:09Z</dcterms:created>
  <dcterms:modified xsi:type="dcterms:W3CDTF">2025-08-11T08:28:34Z</dcterms:modified>
</cp:coreProperties>
</file>