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0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E927-C803-4E9C-BAFD-F92BA211EE16}" type="datetimeFigureOut">
              <a:rPr lang="ru-RU" smtClean="0"/>
              <a:t>14.08.2023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BD3E5-5260-4755-B8E7-D72B32B37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28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FE927-C803-4E9C-BAFD-F92BA211EE16}" type="datetimeFigureOut">
              <a:rPr lang="ru-RU" smtClean="0"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BD3E5-5260-4755-B8E7-D72B32B37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64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98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27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70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3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473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71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2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14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90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39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86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65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22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53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33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(16:9)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Святослав</cp:lastModifiedBy>
  <cp:revision>1</cp:revision>
  <dcterms:created xsi:type="dcterms:W3CDTF">2023-08-14T06:22:39Z</dcterms:created>
  <dcterms:modified xsi:type="dcterms:W3CDTF">2023-08-14T06:49:05Z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2102557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