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980"/>
    <a:srgbClr val="E44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6C64-FFBF-4A1C-86D2-E070697A25C6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4136F-09F4-45CD-AB28-5611AF17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7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47" y="2564066"/>
            <a:ext cx="2641600" cy="2249359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329747" y="1152269"/>
            <a:ext cx="6303777" cy="12224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3069" y="1164564"/>
            <a:ext cx="63037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Бешенство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абсолютно смертельное заболевание, которое можно предупредить. У медицинских работников имеются достаточно эффективные лекарственные средства (антирабическая вакцина и иммуноглобулин). Однако они обеспечивают защиту от заболевания бешенством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своевременном обращении пострадавших за медицинской помощью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65821" y="2514864"/>
            <a:ext cx="3458191" cy="23177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предупреждения возникновения заболевания бешенством у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контингентов риска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курс профилактической иммунизации антирабической вакциной. Курс первичной вакцинации  состоит из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инъекций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проводится на 0, 7, 30 день. Еще одна поддерживающая инъекция выполняется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год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затем каждые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4699" y="6352521"/>
            <a:ext cx="6303777" cy="118897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4699" y="6352521"/>
            <a:ext cx="64304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введения вакцины от бешенства могут развиваться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незначительные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месте введения вакцины может появляться покраснение, зуд, припухлость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бщие реакции могут проявляться в виде повышения температуры тела, недомогания, головной боли, </a:t>
            </a:r>
            <a:r>
              <a:rPr lang="ru-RU" sz="1400" dirty="0" smtClean="0">
                <a:solidFill>
                  <a:schemeClr val="tx1"/>
                </a:solidFill>
              </a:rPr>
              <a:t>слабости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9783" y="7626695"/>
            <a:ext cx="654030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 роду своей профессиональной деятельности относитесь к контингентам групп риска, сделайте свой  выбор в пользу профилактической иммунизации!</a:t>
            </a:r>
          </a:p>
          <a:p>
            <a:endPara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 «</a:t>
            </a:r>
            <a:r>
              <a:rPr lang="ru-RU" sz="1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Толочинский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районный центр гигиены и эпидемиологии»</a:t>
            </a:r>
          </a:p>
          <a:p>
            <a:pPr algn="ctr"/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4699" y="4977915"/>
            <a:ext cx="6303777" cy="123192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1560" y="4992340"/>
            <a:ext cx="640721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Контингенты риска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лица, выполняющие работу по отлову и содержанию безнадзорных животных; ветеринары, охотники, лесники, работники боен, таксидермисты,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лица, работающие с диким вирусом бешенства; лица, имеющие медицинские показания к иммунизации по причине контакта с животным).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ловина рамки 1"/>
          <p:cNvSpPr/>
          <p:nvPr/>
        </p:nvSpPr>
        <p:spPr>
          <a:xfrm>
            <a:off x="1622151" y="325898"/>
            <a:ext cx="354842" cy="581134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5209" y="416410"/>
            <a:ext cx="3302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Осторожно: бешенство!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ловина рамки 3"/>
          <p:cNvSpPr/>
          <p:nvPr/>
        </p:nvSpPr>
        <p:spPr>
          <a:xfrm flipH="1" flipV="1">
            <a:off x="4711617" y="342935"/>
            <a:ext cx="328830" cy="581134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41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17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08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4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7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9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5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44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83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2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4FEC-E1CF-4532-A958-7D24A5C74DBE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04CE-2A72-496E-A9E9-9A1DD2D96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3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4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207</Words>
  <Application>Microsoft Office PowerPoint</Application>
  <PresentationFormat>Широкоэкранный</PresentationFormat>
  <Paragraphs>13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1</cp:lastModifiedBy>
  <cp:revision>18</cp:revision>
  <dcterms:created xsi:type="dcterms:W3CDTF">2023-09-06T05:39:27Z</dcterms:created>
  <dcterms:modified xsi:type="dcterms:W3CDTF">2023-09-20T05:29:48Z</dcterms:modified>
</cp:coreProperties>
</file>