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CC66"/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79" autoAdjust="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A9CA4-E718-494C-9A01-7EBC800FD80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8A5D8-AFE8-41A0-A936-F1917DF01D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4599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08D8A-0237-4A16-B42D-33495CBBFDF3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2C50F-9B07-40DD-9526-4693B64A19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2967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91B9-1B9A-43DE-9B8B-98D85D75A55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49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40505-763E-482B-9BF5-89EB903BE64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1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1430-6187-49E6-962D-059870EA25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12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D4CA-91DD-4D16-872B-3C41042985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216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5096-F0F1-4A5E-8A0A-EA9D7809F1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71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3159-6B10-41F3-A10C-809698C4E3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17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05034-8364-4C74-A94D-30DDB0532F6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7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3347-2F56-4132-BCAD-BDF597C104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C7D0B-0FDE-4E84-A5DE-94C0BB44CE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18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E717-6BA1-4C44-B1EC-034AE9E7C7C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5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7B3A-1589-491E-B7FC-B6625868E8B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3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87D4-A39C-42D7-BB9D-57B2C281A0B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92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C408-6A73-49BC-9BB4-B5363CE7186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0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rgbClr val="007A37"/>
            </a:gs>
            <a:gs pos="20000">
              <a:schemeClr val="accent1">
                <a:tint val="44500"/>
                <a:satMod val="160000"/>
              </a:schemeClr>
            </a:gs>
            <a:gs pos="13000">
              <a:schemeClr val="bg1">
                <a:lumMod val="85000"/>
              </a:schemeClr>
            </a:gs>
            <a:gs pos="2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112E0-0F71-4129-9426-0BC7235DA9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03.04.2025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80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69554519"/>
              </p:ext>
            </p:extLst>
          </p:nvPr>
        </p:nvGraphicFramePr>
        <p:xfrm>
          <a:off x="107504" y="4077072"/>
          <a:ext cx="8784976" cy="2330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5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9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Здание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Усвиж-Букского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СДК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Витебская обл.,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п.Усвиж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-Бук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Балансодержатель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Сектор культуры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Толочинского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районного исполнительного комитета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Площадь,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кв.м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819,1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Способ вовлечения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снос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26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Срок вовлечения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Объект 2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" r="1307" b="22157"/>
          <a:stretch/>
        </p:blipFill>
        <p:spPr>
          <a:xfrm>
            <a:off x="98376" y="291332"/>
            <a:ext cx="8794104" cy="3790324"/>
          </a:xfrm>
        </p:spPr>
      </p:pic>
    </p:spTree>
    <p:extLst>
      <p:ext uri="{BB962C8B-B14F-4D97-AF65-F5344CB8AC3E}">
        <p14:creationId xmlns:p14="http://schemas.microsoft.com/office/powerpoint/2010/main" val="619801507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28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EkonomN</cp:lastModifiedBy>
  <cp:revision>125</cp:revision>
  <cp:lastPrinted>2023-12-20T13:16:59Z</cp:lastPrinted>
  <dcterms:created xsi:type="dcterms:W3CDTF">2014-04-10T16:00:09Z</dcterms:created>
  <dcterms:modified xsi:type="dcterms:W3CDTF">2025-04-03T08:32:23Z</dcterms:modified>
</cp:coreProperties>
</file>